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Ubuntu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Syncopate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-bold.fntdata"/><Relationship Id="rId25" Type="http://schemas.openxmlformats.org/officeDocument/2006/relationships/font" Target="fonts/Ubuntu-regular.fntdata"/><Relationship Id="rId28" Type="http://schemas.openxmlformats.org/officeDocument/2006/relationships/font" Target="fonts/Ubuntu-boldItalic.fntdata"/><Relationship Id="rId27" Type="http://schemas.openxmlformats.org/officeDocument/2006/relationships/font" Target="fonts/Ubuntu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Syncopate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Syncopate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287384d1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287384d1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354106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354106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3541060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3541060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3541060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3541060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3541060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3541060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413f255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413f25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3541060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3541060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3541060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3541060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35ed8f5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35ed8f5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3541060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3541060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287384d1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287384d1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287384d1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287384d1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33c8b7f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33c8b7f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287384d1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287384d1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354106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354106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33c8b7f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33c8b7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33c8b7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33c8b7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354106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354106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Ij4VuGYizu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Relationship Id="rId4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g"/><Relationship Id="rId4" Type="http://schemas.openxmlformats.org/officeDocument/2006/relationships/image" Target="../media/image1.jpg"/><Relationship Id="rId5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"/>
            <a:ext cx="9144000" cy="514346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43327" y="2518525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by Paul Teogalbo</a:t>
            </a:r>
            <a:endParaRPr b="1"/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Syncopate"/>
                <a:ea typeface="Syncopate"/>
                <a:cs typeface="Syncopate"/>
                <a:sym typeface="Syncopate"/>
              </a:rPr>
              <a:t>Watch Design</a:t>
            </a:r>
            <a:endParaRPr b="1">
              <a:solidFill>
                <a:srgbClr val="FF0000"/>
              </a:solidFill>
              <a:latin typeface="Syncopate"/>
              <a:ea typeface="Syncopate"/>
              <a:cs typeface="Syncopate"/>
              <a:sym typeface="Syncopate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7135725" y="4358075"/>
            <a:ext cx="18999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EVC </a:t>
            </a:r>
            <a:r>
              <a:rPr lang="en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Engineering 18</a:t>
            </a:r>
            <a:endParaRPr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Professor Entekhabi</a:t>
            </a:r>
            <a:endParaRPr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Fall 2015</a:t>
            </a:r>
            <a:br>
              <a:rPr lang="en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</a:br>
            <a:endParaRPr>
              <a:solidFill>
                <a:srgbClr val="EFEFE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Choice: Analog vs. Digital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87900" y="1489825"/>
            <a:ext cx="4170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LCD-Liquid Crystal Display: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-vulnerable to being cracked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-can get dead spots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-expensive to repair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-toxic liquids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945" y="2667520"/>
            <a:ext cx="3303050" cy="24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825" y="1333750"/>
            <a:ext cx="2475975" cy="24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440725" y="1146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Choice: Wristband Strap Types</a:t>
            </a:r>
            <a:endParaRPr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1406938" y="4370150"/>
            <a:ext cx="23988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Silicone Rubber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15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78075" y="4370150"/>
            <a:ext cx="39348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Plastic TPU- Thermoplastic Urethane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15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775" y="714902"/>
            <a:ext cx="2787399" cy="35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26" y="714900"/>
            <a:ext cx="4027550" cy="21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25" y="1630675"/>
            <a:ext cx="4027549" cy="25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Choice: “Smart” watch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Biometrics Sensor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BPM Readings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Compass Function</a:t>
            </a:r>
            <a:br>
              <a:rPr lang="en"/>
            </a:br>
            <a:endParaRPr i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1" lang="en">
                <a:solidFill>
                  <a:srgbClr val="000000"/>
                </a:solidFill>
              </a:rPr>
              <a:t>LED? For flashlight?</a:t>
            </a:r>
            <a:br>
              <a:rPr i="1" lang="en">
                <a:solidFill>
                  <a:srgbClr val="000000"/>
                </a:solidFill>
              </a:rPr>
            </a:br>
            <a:r>
              <a:rPr i="1" lang="en">
                <a:solidFill>
                  <a:srgbClr val="000000"/>
                </a:solidFill>
              </a:rPr>
              <a:t>Light Emitting Diode</a:t>
            </a:r>
            <a:endParaRPr i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875" y="1427096"/>
            <a:ext cx="4023074" cy="24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648" y="2848100"/>
            <a:ext cx="2168250" cy="21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375" y="3711425"/>
            <a:ext cx="1620750" cy="10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72" y="0"/>
            <a:ext cx="870625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149" y="0"/>
            <a:ext cx="1896849" cy="11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675" y="0"/>
            <a:ext cx="87062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Design: Assembly Animation</a:t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3332400" y="2345250"/>
            <a:ext cx="2479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https://youtu.be/Ij4VuGYizu4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Product: Wrist Straps Design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00" y="1377350"/>
            <a:ext cx="3229999" cy="298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375" y="1144125"/>
            <a:ext cx="3111225" cy="34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948650" y="4546800"/>
            <a:ext cx="27975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Band  Wrist Strap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15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5079150" y="4546800"/>
            <a:ext cx="3509100" cy="5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TPU Connector Links Wrist Strap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415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idx="4294967295" type="title"/>
          </p:nvPr>
        </p:nvSpPr>
        <p:spPr>
          <a:xfrm>
            <a:off x="178925" y="468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Product: Watch Design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838" y="732926"/>
            <a:ext cx="5722326" cy="428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for Future Designs: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87900" y="1489825"/>
            <a:ext cx="3478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Sustainable Green Design:</a:t>
            </a:r>
            <a:br>
              <a:rPr lang="en"/>
            </a:br>
            <a:r>
              <a:rPr lang="en"/>
              <a:t>-Solar Panels</a:t>
            </a:r>
            <a:br>
              <a:rPr lang="en"/>
            </a:br>
            <a:r>
              <a:rPr lang="en"/>
              <a:t>-Sustainable Materials: Biodegradable Plastics </a:t>
            </a:r>
            <a:br>
              <a:rPr lang="en"/>
            </a:br>
            <a:r>
              <a:rPr lang="en"/>
              <a:t>-“Battery-less”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625" y="1955675"/>
            <a:ext cx="5524101" cy="29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700" y="3258800"/>
            <a:ext cx="14287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Watches Today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650" y="1173700"/>
            <a:ext cx="2736950" cy="27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150" y="1499875"/>
            <a:ext cx="4810601" cy="20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1402025" y="3940225"/>
            <a:ext cx="18762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Apple Watch</a:t>
            </a:r>
            <a:endParaRPr sz="18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5195700" y="3940225"/>
            <a:ext cx="21915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Samsung Gear</a:t>
            </a:r>
            <a:endParaRPr sz="18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Watches Today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850" y="1412775"/>
            <a:ext cx="3571875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950" y="1698651"/>
            <a:ext cx="3489400" cy="25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947250" y="3918775"/>
            <a:ext cx="30288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Razer Nabu Smartband</a:t>
            </a:r>
            <a:endParaRPr sz="18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Watches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038" y="1255100"/>
            <a:ext cx="4687926" cy="26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Problems with “Smart” Watches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Battery Life: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-Apple Watch ~18hrs depending on use.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-Samsung Gear ~25hrs depending on use.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Recharge Time:</a:t>
            </a:r>
            <a:br>
              <a:rPr lang="en"/>
            </a:br>
            <a:r>
              <a:rPr lang="en"/>
              <a:t>-Apple Watch ~Overnight Charge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Problems with “Smart” Watches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&amp; Price: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-Apple Watch: 349+</a:t>
            </a:r>
            <a:br>
              <a:rPr lang="en"/>
            </a:br>
            <a:r>
              <a:rPr lang="en"/>
              <a:t>	-Samsung Galaxy Gear: $150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Serviceability: being able to be repaired easily &amp; replaceable components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Durability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Objectives: Watch Design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Simplicity in terms of Functionality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Flexible Design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Based on a Smaller Budget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Put the “smart” into the watch not make “smartwatch”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Extend Battery Life &amp; Reduce Rechargeability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Reliability and Serviceability(Repairability, fewer components.)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Durability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“CR2032” Lithium Battery 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381950"/>
            <a:ext cx="306705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850" y="292813"/>
            <a:ext cx="2974324" cy="22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050" y="2715593"/>
            <a:ext cx="4921049" cy="210488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3684600" y="1606763"/>
            <a:ext cx="210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Standard Watch battery @3.0V</a:t>
            </a:r>
            <a:endParaRPr sz="18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3739575" y="1230800"/>
            <a:ext cx="210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  <a:latin typeface="Verdana"/>
                <a:ea typeface="Verdana"/>
                <a:cs typeface="Verdana"/>
                <a:sym typeface="Verdana"/>
              </a:rPr>
              <a:t>Power Source:</a:t>
            </a:r>
            <a:endParaRPr sz="18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Choice: Polished Aluminum Chassis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87900" y="1489825"/>
            <a:ext cx="419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Aluminum is: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-lightweight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-durable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-resistive to corrosion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-sealed, embedded logic board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700" y="3286196"/>
            <a:ext cx="2953300" cy="18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271" y="1287875"/>
            <a:ext cx="3931324" cy="25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